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5" r:id="rId10"/>
    <p:sldId id="266" r:id="rId11"/>
    <p:sldId id="271" r:id="rId12"/>
    <p:sldId id="270" r:id="rId13"/>
    <p:sldId id="267" r:id="rId14"/>
    <p:sldId id="269" r:id="rId15"/>
    <p:sldId id="26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F0C61-801F-4C01-B90A-929CD06E1896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70A76-F688-4769-AA77-776F96ACB6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F0C61-801F-4C01-B90A-929CD06E1896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70A76-F688-4769-AA77-776F96ACB6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F0C61-801F-4C01-B90A-929CD06E1896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70A76-F688-4769-AA77-776F96ACB6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F0C61-801F-4C01-B90A-929CD06E1896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70A76-F688-4769-AA77-776F96ACB6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F0C61-801F-4C01-B90A-929CD06E1896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70A76-F688-4769-AA77-776F96ACB6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F0C61-801F-4C01-B90A-929CD06E1896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70A76-F688-4769-AA77-776F96ACB6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F0C61-801F-4C01-B90A-929CD06E1896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70A76-F688-4769-AA77-776F96ACB6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F0C61-801F-4C01-B90A-929CD06E1896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70A76-F688-4769-AA77-776F96ACB6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F0C61-801F-4C01-B90A-929CD06E1896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70A76-F688-4769-AA77-776F96ACB6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F0C61-801F-4C01-B90A-929CD06E1896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70A76-F688-4769-AA77-776F96ACB6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F0C61-801F-4C01-B90A-929CD06E1896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70A76-F688-4769-AA77-776F96ACB6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F0C61-801F-4C01-B90A-929CD06E1896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70A76-F688-4769-AA77-776F96ACB6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youtu.be/nI_Ky40cwd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275"/>
            <a:ext cx="10160000" cy="677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282154"/>
          </a:xfrm>
        </p:spPr>
        <p:txBody>
          <a:bodyPr>
            <a:normAutofit fontScale="90000"/>
          </a:bodyPr>
          <a:lstStyle/>
          <a:p>
            <a:r>
              <a:rPr lang="uk-UA" sz="2400" b="1" dirty="0" smtClean="0">
                <a:solidFill>
                  <a:srgbClr val="C00000"/>
                </a:solidFill>
              </a:rPr>
              <a:t>Це велике  щастя на землі,</a:t>
            </a:r>
            <a:br>
              <a:rPr lang="uk-UA" sz="2400" b="1" dirty="0" smtClean="0">
                <a:solidFill>
                  <a:srgbClr val="C00000"/>
                </a:solidFill>
              </a:rPr>
            </a:br>
            <a:r>
              <a:rPr lang="uk-UA" sz="2400" b="1" dirty="0" smtClean="0">
                <a:solidFill>
                  <a:srgbClr val="C00000"/>
                </a:solidFill>
              </a:rPr>
              <a:t>                   Коли хліб вродив, шумить колосся…</a:t>
            </a:r>
            <a:br>
              <a:rPr lang="uk-UA" sz="2400" b="1" dirty="0" smtClean="0">
                <a:solidFill>
                  <a:srgbClr val="C00000"/>
                </a:solidFill>
              </a:rPr>
            </a:br>
            <a:r>
              <a:rPr lang="uk-UA" sz="2400" b="1" dirty="0" smtClean="0">
                <a:solidFill>
                  <a:srgbClr val="C00000"/>
                </a:solidFill>
              </a:rPr>
              <a:t>      Він – святий на нашому столі,</a:t>
            </a:r>
            <a:br>
              <a:rPr lang="uk-UA" sz="2400" b="1" dirty="0" smtClean="0">
                <a:solidFill>
                  <a:srgbClr val="C00000"/>
                </a:solidFill>
              </a:rPr>
            </a:br>
            <a:r>
              <a:rPr lang="uk-UA" sz="2400" b="1" dirty="0" smtClean="0">
                <a:solidFill>
                  <a:srgbClr val="C00000"/>
                </a:solidFill>
              </a:rPr>
              <a:t>               Споконвіку так вважати довелося.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зображення_viber_2025-10-15_16-37-06-2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3507" y="1639687"/>
            <a:ext cx="3356445" cy="4486476"/>
          </a:xfrm>
        </p:spPr>
      </p:pic>
      <p:pic>
        <p:nvPicPr>
          <p:cNvPr id="6" name="Содержимое 5" descr="зображення_viber_2025-10-15_16-52-32-41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700808"/>
            <a:ext cx="3319016" cy="442535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1556792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Як тепло пахне хліб!</a:t>
            </a:r>
            <a:b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 Любов’ю трударів,</a:t>
            </a:r>
            <a:b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І радістю земною,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Содержимое 8" descr="зображення_viber_2025-10-15_19-48-06-6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19256" cy="1224136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                </a:t>
            </a:r>
            <a:r>
              <a:rPr lang="ru-RU" sz="2800" b="1" dirty="0" err="1" smtClean="0">
                <a:solidFill>
                  <a:srgbClr val="C00000"/>
                </a:solidFill>
              </a:rPr>
              <a:t>Шануймо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хліб</a:t>
            </a:r>
            <a:r>
              <a:rPr lang="ru-RU" sz="2800" b="1" dirty="0" smtClean="0">
                <a:solidFill>
                  <a:srgbClr val="C00000"/>
                </a:solidFill>
              </a:rPr>
              <a:t> у </a:t>
            </a:r>
            <a:r>
              <a:rPr lang="ru-RU" sz="2800" b="1" dirty="0" err="1" smtClean="0">
                <a:solidFill>
                  <a:srgbClr val="C00000"/>
                </a:solidFill>
              </a:rPr>
              <a:t>цю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безхмарну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днину</a:t>
            </a: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 І </a:t>
            </a:r>
            <a:r>
              <a:rPr lang="ru-RU" sz="2800" b="1" dirty="0" err="1" smtClean="0">
                <a:solidFill>
                  <a:srgbClr val="C00000"/>
                </a:solidFill>
              </a:rPr>
              <a:t>пам’ятаймо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ці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прості</a:t>
            </a:r>
            <a:r>
              <a:rPr lang="ru-RU" sz="2800" b="1" dirty="0" smtClean="0">
                <a:solidFill>
                  <a:srgbClr val="C00000"/>
                </a:solidFill>
              </a:rPr>
              <a:t> слова: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        «</a:t>
            </a:r>
            <a:r>
              <a:rPr lang="ru-RU" sz="2800" b="1" dirty="0" err="1" smtClean="0">
                <a:solidFill>
                  <a:srgbClr val="C00000"/>
                </a:solidFill>
              </a:rPr>
              <a:t>Шануєш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хліб</a:t>
            </a:r>
            <a:r>
              <a:rPr lang="ru-RU" sz="2800" b="1" dirty="0" smtClean="0">
                <a:solidFill>
                  <a:srgbClr val="C00000"/>
                </a:solidFill>
              </a:rPr>
              <a:t> – </a:t>
            </a:r>
            <a:r>
              <a:rPr lang="ru-RU" sz="2800" b="1" dirty="0" err="1" smtClean="0">
                <a:solidFill>
                  <a:srgbClr val="C00000"/>
                </a:solidFill>
              </a:rPr>
              <a:t>шануєш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Україну</a:t>
            </a:r>
            <a:r>
              <a:rPr lang="ru-RU" sz="2800" b="1" dirty="0" smtClean="0">
                <a:solidFill>
                  <a:srgbClr val="C00000"/>
                </a:solidFill>
              </a:rPr>
              <a:t>,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           І все </a:t>
            </a:r>
            <a:r>
              <a:rPr lang="ru-RU" sz="2800" b="1" dirty="0" err="1" smtClean="0">
                <a:solidFill>
                  <a:srgbClr val="C00000"/>
                </a:solidFill>
              </a:rPr>
              <a:t>хороше</a:t>
            </a:r>
            <a:r>
              <a:rPr lang="ru-RU" sz="2800" b="1" dirty="0" smtClean="0">
                <a:solidFill>
                  <a:srgbClr val="C00000"/>
                </a:solidFill>
              </a:rPr>
              <a:t>, </a:t>
            </a:r>
            <a:r>
              <a:rPr lang="ru-RU" sz="2800" b="1" dirty="0" err="1" smtClean="0">
                <a:solidFill>
                  <a:srgbClr val="C00000"/>
                </a:solidFill>
              </a:rPr>
              <a:t>що</a:t>
            </a:r>
            <a:r>
              <a:rPr lang="ru-RU" sz="2800" b="1" dirty="0" smtClean="0">
                <a:solidFill>
                  <a:srgbClr val="C00000"/>
                </a:solidFill>
              </a:rPr>
              <a:t> вона </a:t>
            </a:r>
            <a:r>
              <a:rPr lang="ru-RU" sz="2800" b="1" dirty="0" err="1" smtClean="0">
                <a:solidFill>
                  <a:srgbClr val="C00000"/>
                </a:solidFill>
              </a:rPr>
              <a:t>тобі</a:t>
            </a:r>
            <a:r>
              <a:rPr lang="ru-RU" sz="2800" b="1" dirty="0" smtClean="0">
                <a:solidFill>
                  <a:srgbClr val="C00000"/>
                </a:solidFill>
              </a:rPr>
              <a:t> дала».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endParaRPr lang="ru-RU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8" name="Содержимое 7" descr="зображення_viber_2025-10-15_18-52-00-05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700808"/>
            <a:ext cx="3137493" cy="4680520"/>
          </a:xfrm>
        </p:spPr>
      </p:pic>
      <p:pic>
        <p:nvPicPr>
          <p:cNvPr id="9" name="Содержимое 8" descr="зображення_viber_2025-10-15_19-38-23-68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700808"/>
            <a:ext cx="3394472" cy="460851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</a:rPr>
              <a:t>Доки є хліб і вода, усе не біда.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 smtClean="0">
                <a:solidFill>
                  <a:srgbClr val="7030A0"/>
                </a:solidFill>
              </a:rPr>
              <a:t>Не буде хліба, не буде й обіду.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8" name="Содержимое 7" descr="зображення_viber_2025-10-15_18-07-09-54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576712" cy="4525963"/>
          </a:xfrm>
        </p:spPr>
      </p:pic>
      <p:pic>
        <p:nvPicPr>
          <p:cNvPr id="9" name="Содержимое 8" descr="зображення_viber_2025-10-15_18-56-25-86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6056" y="1628800"/>
            <a:ext cx="3456384" cy="4464496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C00000"/>
                </a:solidFill>
              </a:rPr>
              <a:t>Хліб</a:t>
            </a:r>
            <a:r>
              <a:rPr lang="ru-RU" b="1" dirty="0" smtClean="0">
                <a:solidFill>
                  <a:srgbClr val="C00000"/>
                </a:solidFill>
              </a:rPr>
              <a:t> на </a:t>
            </a:r>
            <a:r>
              <a:rPr lang="ru-RU" b="1" dirty="0" err="1" smtClean="0">
                <a:solidFill>
                  <a:srgbClr val="C00000"/>
                </a:solidFill>
              </a:rPr>
              <a:t>столі</a:t>
            </a:r>
            <a:r>
              <a:rPr lang="ru-RU" b="1" dirty="0" smtClean="0">
                <a:solidFill>
                  <a:srgbClr val="C00000"/>
                </a:solidFill>
              </a:rPr>
              <a:t> — </a:t>
            </a:r>
            <a:r>
              <a:rPr lang="ru-RU" b="1" dirty="0" err="1" smtClean="0">
                <a:solidFill>
                  <a:srgbClr val="C00000"/>
                </a:solidFill>
              </a:rPr>
              <a:t>радість</a:t>
            </a:r>
            <a:r>
              <a:rPr lang="ru-RU" b="1" dirty="0" smtClean="0">
                <a:solidFill>
                  <a:srgbClr val="C00000"/>
                </a:solidFill>
              </a:rPr>
              <a:t> у </a:t>
            </a:r>
            <a:r>
              <a:rPr lang="ru-RU" b="1" dirty="0" err="1" smtClean="0">
                <a:solidFill>
                  <a:srgbClr val="C00000"/>
                </a:solidFill>
              </a:rPr>
              <a:t>домі</a:t>
            </a:r>
            <a:r>
              <a:rPr lang="ru-RU" b="1" dirty="0" smtClean="0">
                <a:solidFill>
                  <a:srgbClr val="C00000"/>
                </a:solidFill>
              </a:rPr>
              <a:t>,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err="1" smtClean="0">
                <a:solidFill>
                  <a:srgbClr val="C00000"/>
                </a:solidFill>
              </a:rPr>
              <a:t>Він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зігріває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дитини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мрії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8" name="Содержимое 7" descr="зображення_viber_2025-10-15_19-36-07-14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2192" y="1600200"/>
            <a:ext cx="3408616" cy="4525963"/>
          </a:xfrm>
        </p:spPr>
      </p:pic>
      <p:pic>
        <p:nvPicPr>
          <p:cNvPr id="9" name="Содержимое 8" descr="зображення_viber_2025-10-15_19-28-19-26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63192" y="1600200"/>
            <a:ext cx="3408616" cy="45259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Підсумок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4800" b="1" dirty="0" smtClean="0">
                <a:solidFill>
                  <a:srgbClr val="C00000"/>
                </a:solidFill>
              </a:rPr>
              <a:t>Хліб – це не просто їжа,а символ любові, праці й миру.</a:t>
            </a:r>
          </a:p>
          <a:p>
            <a:r>
              <a:rPr lang="uk-UA" sz="4800" b="1" dirty="0" smtClean="0">
                <a:solidFill>
                  <a:srgbClr val="C00000"/>
                </a:solidFill>
              </a:rPr>
              <a:t>Бережімо кожну крихту і цінуймо працю хлібороба.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100" b="1" dirty="0" smtClean="0">
                <a:solidFill>
                  <a:schemeClr val="accent6">
                    <a:lumMod val="50000"/>
                  </a:schemeClr>
                </a:solidFill>
              </a:rPr>
              <a:t>Значення хліба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</a:rPr>
              <a:t>Хліб – це символ життя, достатку і праці людини. В українській культурі його завжди шанували, зустрічали гостей хлібом – сіллю,а на святах клали хліб на рушник.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7504" y="1484784"/>
            <a:ext cx="4536504" cy="4464496"/>
          </a:xfrm>
        </p:spPr>
      </p:pic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Користувач\Pictures\rechennya-pro-hlib-870x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484784"/>
            <a:ext cx="4466051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ористувач\Pictures\486191290_1869446050510552_416877399384165236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>
            <a:normAutofit fontScale="90000"/>
          </a:bodyPr>
          <a:lstStyle/>
          <a:p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Як вирощують хліб</a:t>
            </a:r>
            <a:b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</a:rPr>
              <a:t>Щоб з’явився запашний хліб,треба пройти довгий шлях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</a:rPr>
              <a:t>Посіяти зерно,виростити пшеницю,зібрати урожай,змолоти зерно на борошно і спекти з нього хліб у пекарні</a:t>
            </a:r>
            <a:br>
              <a:rPr lang="uk-UA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uk-UA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hlinkClick r:id="rId2"/>
              </a:rPr>
              <a:t>https://youtu.be/nI_Ky40cwdA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https://youtu.be/nI_Ky40cwdA?t=76 </a:t>
            </a:r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uk-UA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uk-UA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146" name="Picture 2" descr="C:\Users\Користувач\Pictures\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924944"/>
            <a:ext cx="5976664" cy="3361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Користувач\Pictures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Вірші, загадки про хліб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501495106_2444943165877494_3024455129280546798_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78730" y="1615281"/>
            <a:ext cx="3177540" cy="4495800"/>
          </a:xfrm>
        </p:spPr>
      </p:pic>
      <p:pic>
        <p:nvPicPr>
          <p:cNvPr id="7170" name="Picture 2" descr="C:\Users\Користувач\Pictures\unname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9219" y="1556792"/>
            <a:ext cx="3318129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Прислів’я про хліб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194" name="Picture 2" descr="C:\Users\Користувач\Pictures\img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Цікаві факти про хліб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556792"/>
            <a:ext cx="8229600" cy="4525963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Найдавніший хліб знайдено в </a:t>
            </a:r>
            <a:r>
              <a:rPr lang="uk-UA" b="1" dirty="0">
                <a:solidFill>
                  <a:srgbClr val="002060"/>
                </a:solidFill>
              </a:rPr>
              <a:t>Є</a:t>
            </a:r>
            <a:r>
              <a:rPr lang="uk-UA" b="1" dirty="0" smtClean="0">
                <a:solidFill>
                  <a:srgbClr val="002060"/>
                </a:solidFill>
              </a:rPr>
              <a:t>гипті – йому понад 5 тисяч років.</a:t>
            </a:r>
          </a:p>
          <a:p>
            <a:r>
              <a:rPr lang="uk-UA" b="1" dirty="0" smtClean="0">
                <a:solidFill>
                  <a:srgbClr val="002060"/>
                </a:solidFill>
              </a:rPr>
              <a:t>У світі існує понад 200 видів хліба.</a:t>
            </a:r>
          </a:p>
          <a:p>
            <a:r>
              <a:rPr lang="uk-UA" b="1" dirty="0" smtClean="0">
                <a:solidFill>
                  <a:srgbClr val="002060"/>
                </a:solidFill>
              </a:rPr>
              <a:t>В </a:t>
            </a:r>
            <a:r>
              <a:rPr lang="uk-UA" b="1" dirty="0">
                <a:solidFill>
                  <a:srgbClr val="002060"/>
                </a:solidFill>
              </a:rPr>
              <a:t>У</a:t>
            </a:r>
            <a:r>
              <a:rPr lang="uk-UA" b="1" dirty="0" smtClean="0">
                <a:solidFill>
                  <a:srgbClr val="002060"/>
                </a:solidFill>
              </a:rPr>
              <a:t>країні пшениця – головна зернова культура.</a:t>
            </a:r>
          </a:p>
          <a:p>
            <a:r>
              <a:rPr lang="uk-UA" b="1" dirty="0" smtClean="0">
                <a:solidFill>
                  <a:srgbClr val="002060"/>
                </a:solidFill>
              </a:rPr>
              <a:t>Щороку у світі випікають понад 100 мільярдів буханок.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Користувач\Pictures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112</Words>
  <Application>Microsoft Office PowerPoint</Application>
  <PresentationFormat>Экран (4:3)</PresentationFormat>
  <Paragraphs>17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Значення хліба Хліб – це символ життя, достатку і праці людини. В українській культурі його завжди шанували, зустрічали гостей хлібом – сіллю,а на святах клали хліб на рушник.</vt:lpstr>
      <vt:lpstr>Слайд 3</vt:lpstr>
      <vt:lpstr>Як вирощують хліб Щоб з’явився запашний хліб,треба пройти довгий шлях: Посіяти зерно,виростити пшеницю,зібрати урожай,змолоти зерно на борошно і спекти з нього хліб у пекарні   https://youtu.be/nI_Ky40cwdA https://youtu.be/nI_Ky40cwdA?t=76   </vt:lpstr>
      <vt:lpstr>Слайд 5</vt:lpstr>
      <vt:lpstr>Вірші, загадки про хліб</vt:lpstr>
      <vt:lpstr>Прислів’я про хліб</vt:lpstr>
      <vt:lpstr>Цікаві факти про хліб</vt:lpstr>
      <vt:lpstr>Слайд 9</vt:lpstr>
      <vt:lpstr>Це велике  щастя на землі,                    Коли хліб вродив, шумить колосся…       Він – святий на нашому столі,                Споконвіку так вважати довелося.</vt:lpstr>
      <vt:lpstr>Як тепло пахне хліб!  Любов’ю трударів, І радістю земною, </vt:lpstr>
      <vt:lpstr>                Шануймо хліб у цю безхмарну днину  І пам’ятаймо ці прості слова:         «Шануєш хліб – шануєш Україну,            І все хороше, що вона тобі дала».    </vt:lpstr>
      <vt:lpstr>Доки є хліб і вода, усе не біда. Не буде хліба, не буде й обіду.</vt:lpstr>
      <vt:lpstr>Хліб на столі — радість у домі, Він зігріває дитини мрії.</vt:lpstr>
      <vt:lpstr>Підсумок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Користувач</dc:creator>
  <cp:lastModifiedBy>Користувач</cp:lastModifiedBy>
  <cp:revision>20</cp:revision>
  <dcterms:created xsi:type="dcterms:W3CDTF">2025-10-15T14:02:57Z</dcterms:created>
  <dcterms:modified xsi:type="dcterms:W3CDTF">2025-10-15T17:11:29Z</dcterms:modified>
</cp:coreProperties>
</file>